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18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10 - 05 -2018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18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785918" y="1357306"/>
          <a:ext cx="5214973" cy="5500695"/>
        </p:xfrm>
        <a:graphic>
          <a:graphicData uri="http://schemas.openxmlformats.org/drawingml/2006/table">
            <a:tbl>
              <a:tblPr/>
              <a:tblGrid>
                <a:gridCol w="3292402"/>
                <a:gridCol w="640857"/>
                <a:gridCol w="640857"/>
                <a:gridCol w="640857"/>
              </a:tblGrid>
              <a:tr h="1310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10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103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103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123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18-2018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8795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687" marR="5687" marT="5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687" marR="5687" marT="5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687" marR="5687" marT="5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687" marR="5687" marT="5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97,521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107,255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-9.08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19,969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18,453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8.22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595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Infección de vías urinarias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15,322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15,302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0.13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5,493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6,112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-10.13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5,427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4,179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29.86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5,079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4,404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15.33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4,580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4,396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4.19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 de Transmisión Sexual ***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2,089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1,693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23.39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1,829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2,564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-28.67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1,002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1,069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-6.27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924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948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-2.53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752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800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-6.00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681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713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-4.49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mellitus(ambas) ****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622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698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-10.89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417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-25.93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394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598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-34.11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351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361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-2.77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289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316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-8.54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2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202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279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>
                          <a:latin typeface="Calibri"/>
                        </a:rPr>
                        <a:t>-27.60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39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Edema, proteinuria y transtornos hipertensivos en el embarazo y parto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180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172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Calibri"/>
                        </a:rPr>
                        <a:t>4.65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23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687" marR="5687" marT="5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166,491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175,571</a:t>
                      </a:r>
                    </a:p>
                  </a:txBody>
                  <a:tcPr marL="5687" marR="5687" marT="5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>
                          <a:latin typeface="Calibri"/>
                        </a:rPr>
                        <a:t>-5.17</a:t>
                      </a:r>
                    </a:p>
                  </a:txBody>
                  <a:tcPr marL="5687" marR="5687" marT="5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3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10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0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43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10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0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03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03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03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0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87" marR="5687" marT="56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18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1785926"/>
            <a:ext cx="5643602" cy="485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370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29</cp:revision>
  <dcterms:created xsi:type="dcterms:W3CDTF">2018-06-06T16:56:21Z</dcterms:created>
  <dcterms:modified xsi:type="dcterms:W3CDTF">2018-07-09T15:09:26Z</dcterms:modified>
</cp:coreProperties>
</file>